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00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A0ABC-E152-4058-9F28-9E94C6AEBEFF}" type="datetimeFigureOut">
              <a:rPr lang="zh-TW" altLang="en-US" smtClean="0"/>
              <a:t>2017/11/15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B451F-8506-4290-86B1-615CC6C7C1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65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451F-8506-4290-86B1-615CC6C7C19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6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JAVA</a:t>
            </a:r>
            <a:r>
              <a:rPr lang="zh-TW" altLang="en-US" dirty="0" smtClean="0"/>
              <a:t>養成班第</a:t>
            </a:r>
            <a:r>
              <a:rPr lang="en-US" altLang="zh-TW" dirty="0" smtClean="0"/>
              <a:t>97</a:t>
            </a:r>
            <a:r>
              <a:rPr lang="zh-TW" altLang="en-US" dirty="0" smtClean="0"/>
              <a:t>期第一組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教</a:t>
            </a:r>
            <a:r>
              <a:rPr lang="zh-TW" altLang="en-US" dirty="0"/>
              <a:t>練</a:t>
            </a:r>
            <a:r>
              <a:rPr lang="en-US" altLang="zh-TW" dirty="0" smtClean="0"/>
              <a:t>:</a:t>
            </a:r>
            <a:r>
              <a:rPr lang="zh-TW" altLang="en-US" dirty="0" smtClean="0"/>
              <a:t>劉翰卿、偉康科技</a:t>
            </a:r>
            <a:r>
              <a:rPr lang="en-US" altLang="zh-TW" dirty="0" smtClean="0"/>
              <a:t>Mark</a:t>
            </a:r>
          </a:p>
          <a:p>
            <a:r>
              <a:rPr lang="zh-TW" altLang="en-US" dirty="0"/>
              <a:t>球</a:t>
            </a:r>
            <a:r>
              <a:rPr lang="zh-TW" altLang="en-US" dirty="0" smtClean="0"/>
              <a:t>員</a:t>
            </a:r>
            <a:r>
              <a:rPr lang="en-US" altLang="zh-TW" dirty="0" smtClean="0"/>
              <a:t>:</a:t>
            </a:r>
            <a:r>
              <a:rPr lang="zh-TW" altLang="en-US" dirty="0"/>
              <a:t>朱奕叡、</a:t>
            </a:r>
            <a:r>
              <a:rPr lang="zh-TW" altLang="en-US" dirty="0" smtClean="0"/>
              <a:t>李紹群、</a:t>
            </a:r>
            <a:r>
              <a:rPr lang="zh-TW" altLang="en-US" dirty="0"/>
              <a:t>何其偉、</a:t>
            </a:r>
            <a:r>
              <a:rPr lang="zh-TW" altLang="en-US" dirty="0" smtClean="0"/>
              <a:t>高晟桓、陳品維、賴彥誠、張紘瑋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93172" y="304800"/>
            <a:ext cx="10318418" cy="1238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/>
              <a:t>企業專題籃 球賽事平台</a:t>
            </a:r>
            <a:r>
              <a:rPr lang="en-US" altLang="zh-TW" sz="3600" dirty="0" smtClean="0"/>
              <a:t>:</a:t>
            </a:r>
            <a:r>
              <a:rPr lang="en-US" altLang="zh-TW" sz="3600" dirty="0" err="1" smtClean="0"/>
              <a:t>Buzzer.beater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186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USE</a:t>
            </a:r>
            <a:r>
              <a:rPr lang="zh-TW" altLang="en-US" smtClean="0"/>
              <a:t> </a:t>
            </a:r>
            <a:r>
              <a:rPr lang="en-US" altLang="zh-TW" dirty="0" smtClean="0"/>
              <a:t>CASE()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18" y="1083625"/>
            <a:ext cx="9234441" cy="5774375"/>
          </a:xfrm>
        </p:spPr>
      </p:pic>
    </p:spTree>
    <p:extLst>
      <p:ext uri="{BB962C8B-B14F-4D97-AF65-F5344CB8AC3E}">
        <p14:creationId xmlns:p14="http://schemas.microsoft.com/office/powerpoint/2010/main" val="15093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807781" cy="6141984"/>
          </a:xfrm>
        </p:spPr>
        <p:txBody>
          <a:bodyPr vert="eaVert">
            <a:normAutofit fontScale="90000"/>
          </a:bodyPr>
          <a:lstStyle/>
          <a:p>
            <a:r>
              <a:rPr lang="zh-TW" altLang="en-US" dirty="0" smtClean="0"/>
              <a:t>關聯式資料庫表格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82" y="108813"/>
            <a:ext cx="6582032" cy="6749187"/>
          </a:xfrm>
        </p:spPr>
      </p:pic>
    </p:spTree>
    <p:extLst>
      <p:ext uri="{BB962C8B-B14F-4D97-AF65-F5344CB8AC3E}">
        <p14:creationId xmlns:p14="http://schemas.microsoft.com/office/powerpoint/2010/main" val="31434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活動圖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66" y="1198120"/>
            <a:ext cx="6684545" cy="54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6964" y="382598"/>
            <a:ext cx="10178322" cy="1492132"/>
          </a:xfrm>
        </p:spPr>
        <p:txBody>
          <a:bodyPr/>
          <a:lstStyle/>
          <a:p>
            <a:r>
              <a:rPr lang="zh-TW" altLang="en-US" dirty="0" smtClean="0"/>
              <a:t>開發環境與技術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926" y="1431889"/>
            <a:ext cx="3016694" cy="111127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6" y="3587690"/>
            <a:ext cx="2366319" cy="23663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02" y="4013677"/>
            <a:ext cx="2838095" cy="228571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7" y="3587690"/>
            <a:ext cx="3148724" cy="15743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566" y="2040386"/>
            <a:ext cx="1981200" cy="19716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05" y="2713339"/>
            <a:ext cx="3098728" cy="167359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48" y="4669009"/>
            <a:ext cx="3075085" cy="163038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48" y="1329439"/>
            <a:ext cx="3590113" cy="21035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51" y="4819188"/>
            <a:ext cx="2394465" cy="17240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02" y="886583"/>
            <a:ext cx="2684220" cy="9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感謝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28451"/>
            <a:ext cx="10178322" cy="53768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感謝資策會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導師  劉翰卿 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    吳</a:t>
            </a:r>
            <a:r>
              <a:rPr lang="zh-TW" altLang="en-US" dirty="0"/>
              <a:t>念祖 </a:t>
            </a:r>
            <a:r>
              <a:rPr lang="zh-TW" altLang="en-US" dirty="0" smtClean="0"/>
              <a:t>組長</a:t>
            </a:r>
            <a:r>
              <a:rPr lang="en-US" altLang="zh-TW" dirty="0" smtClean="0"/>
              <a:t>	</a:t>
            </a:r>
            <a:r>
              <a:rPr lang="zh-TW" altLang="en-US" dirty="0" smtClean="0"/>
              <a:t>王孝弘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紀宜昕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蘇國鈞 老師 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    王憲春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馬全德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邱華傑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</a:t>
            </a:r>
            <a:r>
              <a:rPr lang="zh-TW" altLang="en-US" dirty="0"/>
              <a:t>奕兆 老師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俞中平 </a:t>
            </a:r>
            <a:r>
              <a:rPr lang="zh-TW" altLang="en-US" dirty="0" smtClean="0"/>
              <a:t>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潘麗珍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吳永志 老師</a:t>
            </a:r>
            <a:r>
              <a:rPr lang="en-US" altLang="zh-TW" dirty="0" smtClean="0"/>
              <a:t>	</a:t>
            </a:r>
            <a:r>
              <a:rPr lang="zh-TW" altLang="en-US" dirty="0" smtClean="0"/>
              <a:t>陳銀華 老師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還有資策會的全體員工以及打掃阿姨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特別感謝偉康科技 </a:t>
            </a:r>
            <a:r>
              <a:rPr lang="en-US" altLang="zh-TW" dirty="0" smtClean="0"/>
              <a:t>Mark</a:t>
            </a:r>
            <a:r>
              <a:rPr lang="zh-TW" altLang="en-US" dirty="0" smtClean="0"/>
              <a:t> 的指導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感謝在座廠商的聆聽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15" y="3161209"/>
            <a:ext cx="5339274" cy="33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組長</a:t>
            </a:r>
            <a:r>
              <a:rPr lang="en-US" altLang="zh-TW" dirty="0" smtClean="0"/>
              <a:t>(Object </a:t>
            </a:r>
            <a:r>
              <a:rPr lang="zh-TW" altLang="en-US" dirty="0" smtClean="0"/>
              <a:t>何其偉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(String 5.5</a:t>
            </a:r>
            <a:r>
              <a:rPr lang="zh-TW" altLang="en-US" dirty="0" smtClean="0"/>
              <a:t>月</a:t>
            </a:r>
            <a:r>
              <a:rPr lang="en-US" altLang="zh-TW" dirty="0" smtClean="0"/>
              <a:t>):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zh-TW" dirty="0" smtClean="0"/>
              <a:t>登入系統 </a:t>
            </a:r>
            <a:r>
              <a:rPr lang="en-US" altLang="zh-TW" dirty="0"/>
              <a:t>(</a:t>
            </a:r>
            <a:r>
              <a:rPr lang="en-US" altLang="zh-TW" dirty="0" smtClean="0"/>
              <a:t>Google  </a:t>
            </a:r>
            <a:r>
              <a:rPr lang="zh-TW" altLang="zh-TW" dirty="0"/>
              <a:t>、</a:t>
            </a:r>
            <a:r>
              <a:rPr lang="en-US" altLang="zh-TW" dirty="0" smtClean="0"/>
              <a:t>Facebook)</a:t>
            </a:r>
          </a:p>
          <a:p>
            <a:pPr lvl="1"/>
            <a:r>
              <a:rPr lang="en-US" altLang="zh-TW" dirty="0"/>
              <a:t>Private</a:t>
            </a:r>
            <a:r>
              <a:rPr lang="zh-TW" altLang="en-US" dirty="0"/>
              <a:t>後台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會員</a:t>
            </a:r>
            <a:r>
              <a:rPr lang="zh-TW" altLang="en-US" dirty="0"/>
              <a:t>權限</a:t>
            </a:r>
            <a:r>
              <a:rPr lang="zh-TW" altLang="en-US" dirty="0" smtClean="0"/>
              <a:t>管理</a:t>
            </a:r>
            <a:endParaRPr lang="en-US" altLang="zh-TW" dirty="0"/>
          </a:p>
          <a:p>
            <a:pPr lvl="1"/>
            <a:r>
              <a:rPr lang="zh-TW" altLang="en-US" dirty="0"/>
              <a:t>資料庫建構及整合</a:t>
            </a:r>
            <a:endParaRPr lang="en-US" altLang="zh-TW" dirty="0"/>
          </a:p>
          <a:p>
            <a:pPr lvl="1"/>
            <a:r>
              <a:rPr lang="zh-TW" altLang="en-US" dirty="0"/>
              <a:t>系統整合</a:t>
            </a:r>
          </a:p>
          <a:p>
            <a:pPr lvl="1"/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1" y="755484"/>
            <a:ext cx="6013621" cy="49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副組長</a:t>
            </a:r>
            <a:r>
              <a:rPr lang="en-US" altLang="zh-TW" dirty="0" smtClean="0"/>
              <a:t>(Object </a:t>
            </a:r>
            <a:r>
              <a:rPr lang="zh-TW" altLang="en-US" dirty="0" smtClean="0"/>
              <a:t>高晟桓 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():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Public </a:t>
            </a:r>
            <a:r>
              <a:rPr lang="zh-TW" altLang="en-US" dirty="0" smtClean="0"/>
              <a:t>前台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 smtClean="0"/>
              <a:t>網頁設</a:t>
            </a:r>
            <a:r>
              <a:rPr lang="zh-TW" altLang="en-US" dirty="0"/>
              <a:t>計</a:t>
            </a:r>
            <a:endParaRPr lang="en-US" altLang="zh-TW" dirty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 smtClean="0"/>
              <a:t>資料庫建立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網頁測試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16" y="165977"/>
            <a:ext cx="3694828" cy="61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 smtClean="0"/>
              <a:t>(Object </a:t>
            </a:r>
            <a:r>
              <a:rPr lang="zh-TW" altLang="en-US" dirty="0" smtClean="0"/>
              <a:t>朱奕叡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():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球員數據功能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報名流程系統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球隊、球員管理系統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19" y="848497"/>
            <a:ext cx="6540843" cy="50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 smtClean="0"/>
              <a:t>(Object </a:t>
            </a:r>
            <a:r>
              <a:rPr lang="zh-TW" altLang="en-US" dirty="0" smtClean="0"/>
              <a:t>李紹群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/>
              <a:t>()</a:t>
            </a:r>
          </a:p>
          <a:p>
            <a:pPr lvl="2"/>
            <a:r>
              <a:rPr lang="zh-TW" altLang="en-US" dirty="0" smtClean="0"/>
              <a:t>個人數</a:t>
            </a:r>
            <a:r>
              <a:rPr lang="zh-TW" altLang="en-US" dirty="0"/>
              <a:t>據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賽事數據功</a:t>
            </a:r>
            <a:r>
              <a:rPr lang="zh-TW" altLang="en-US" dirty="0"/>
              <a:t>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個人數據管理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球隊數據管理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賽事數據功能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38" y="755484"/>
            <a:ext cx="6477862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 smtClean="0"/>
              <a:t>(Object</a:t>
            </a:r>
            <a:r>
              <a:rPr lang="zh-TW" altLang="en-US" dirty="0" smtClean="0"/>
              <a:t> 賴彥誠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():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影片功能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照片功能</a:t>
            </a:r>
            <a:endParaRPr lang="en-US" altLang="zh-TW" dirty="0" smtClean="0"/>
          </a:p>
          <a:p>
            <a:pPr lvl="2"/>
            <a:r>
              <a:rPr lang="zh-TW" altLang="zh-TW" dirty="0"/>
              <a:t>圖片標籤</a:t>
            </a:r>
            <a:r>
              <a:rPr lang="en-US" altLang="zh-TW" dirty="0"/>
              <a:t>(tag)</a:t>
            </a:r>
            <a:r>
              <a:rPr lang="zh-TW" altLang="zh-TW" dirty="0"/>
              <a:t>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影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照</a:t>
            </a:r>
            <a:r>
              <a:rPr lang="zh-TW" altLang="en-US" dirty="0"/>
              <a:t>片</a:t>
            </a:r>
            <a:r>
              <a:rPr lang="zh-TW" altLang="en-US" dirty="0" smtClean="0"/>
              <a:t>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通知信功能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36" y="815545"/>
            <a:ext cx="6373764" cy="47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 smtClean="0"/>
              <a:t>(Object</a:t>
            </a:r>
            <a:r>
              <a:rPr lang="zh-TW" altLang="en-US" dirty="0" smtClean="0"/>
              <a:t> 陳品維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():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endParaRPr lang="en-US" altLang="zh-TW" dirty="0"/>
          </a:p>
          <a:p>
            <a:pPr lvl="2"/>
            <a:r>
              <a:rPr lang="zh-TW" altLang="en-US" dirty="0"/>
              <a:t> 首頁、相關頁面及功能</a:t>
            </a:r>
            <a:endParaRPr lang="en-US" altLang="zh-TW" dirty="0"/>
          </a:p>
          <a:p>
            <a:pPr lvl="2"/>
            <a:r>
              <a:rPr lang="zh-TW" altLang="en-US" dirty="0"/>
              <a:t>網頁美工設計</a:t>
            </a:r>
            <a:endParaRPr lang="en-US" altLang="zh-TW" dirty="0"/>
          </a:p>
          <a:p>
            <a:pPr lvl="2"/>
            <a:r>
              <a:rPr lang="zh-TW" altLang="en-US" dirty="0"/>
              <a:t>前台網站整合</a:t>
            </a:r>
            <a:endParaRPr lang="en-US" altLang="zh-TW" dirty="0"/>
          </a:p>
          <a:p>
            <a:pPr lvl="2"/>
            <a:r>
              <a:rPr lang="zh-TW" altLang="en-US" dirty="0"/>
              <a:t>資料庫建構 </a:t>
            </a:r>
            <a:endParaRPr lang="en-US" altLang="zh-TW" dirty="0"/>
          </a:p>
          <a:p>
            <a:pPr lvl="1"/>
            <a:r>
              <a:rPr lang="en-US" altLang="zh-TW" dirty="0" smtClean="0"/>
              <a:t>Private 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</a:p>
          <a:p>
            <a:pPr lvl="2"/>
            <a:r>
              <a:rPr lang="zh-TW" altLang="en-US" dirty="0"/>
              <a:t>繳費驗證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54" y="755484"/>
            <a:ext cx="6279295" cy="46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619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組員介紹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276865"/>
            <a:ext cx="10178322" cy="4602727"/>
          </a:xfrm>
        </p:spPr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 smtClean="0"/>
              <a:t>(Object </a:t>
            </a:r>
            <a:r>
              <a:rPr lang="zh-TW" altLang="en-US" dirty="0" smtClean="0"/>
              <a:t>張紘瑋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工</a:t>
            </a:r>
            <a:r>
              <a:rPr lang="zh-TW" altLang="en-US" dirty="0"/>
              <a:t>作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():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Public </a:t>
            </a:r>
            <a:r>
              <a:rPr lang="zh-TW" altLang="en-US" dirty="0"/>
              <a:t>前台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賽季、賽程功能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Private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賽季管理功能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賽程管理功能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賽事編排系統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Execel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Google Map</a:t>
            </a:r>
          </a:p>
          <a:p>
            <a:pPr marL="457200" lvl="1" indent="0">
              <a:buNone/>
            </a:pPr>
            <a:r>
              <a:rPr lang="zh-TW" altLang="en-US" dirty="0"/>
              <a:t>資料庫建</a:t>
            </a:r>
            <a:r>
              <a:rPr lang="zh-TW" altLang="en-US" dirty="0" smtClean="0"/>
              <a:t>構及整合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3" y="642551"/>
            <a:ext cx="6613667" cy="4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2148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源起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103871"/>
            <a:ext cx="10178322" cy="4775722"/>
          </a:xfrm>
        </p:spPr>
        <p:txBody>
          <a:bodyPr/>
          <a:lstStyle/>
          <a:p>
            <a:r>
              <a:rPr lang="zh-TW" altLang="en-US" dirty="0"/>
              <a:t> 我們的專題是籃球賽事</a:t>
            </a:r>
            <a:r>
              <a:rPr lang="zh-TW" altLang="en-US" dirty="0" smtClean="0"/>
              <a:t>平台，題目</a:t>
            </a:r>
            <a:r>
              <a:rPr lang="zh-TW" altLang="en-US" dirty="0"/>
              <a:t>的發想是由偉康科技 </a:t>
            </a:r>
            <a:r>
              <a:rPr lang="en-US" altLang="zh-TW" dirty="0" smtClean="0"/>
              <a:t>Mark</a:t>
            </a:r>
            <a:r>
              <a:rPr lang="zh-TW" altLang="en-US" dirty="0"/>
              <a:t> </a:t>
            </a:r>
            <a:r>
              <a:rPr lang="zh-TW" altLang="en-US" dirty="0" smtClean="0"/>
              <a:t>給</a:t>
            </a:r>
            <a:r>
              <a:rPr lang="zh-TW" altLang="en-US" dirty="0"/>
              <a:t>我們籃球網站的</a:t>
            </a:r>
            <a:r>
              <a:rPr lang="zh-TW" altLang="en-US" dirty="0" smtClean="0"/>
              <a:t>方向</a:t>
            </a:r>
            <a:r>
              <a:rPr lang="zh-TW" altLang="en-US" dirty="0"/>
              <a:t>，</a:t>
            </a:r>
            <a:r>
              <a:rPr lang="zh-TW" altLang="en-US" dirty="0" smtClean="0"/>
              <a:t>再結合我們生活</a:t>
            </a:r>
            <a:r>
              <a:rPr lang="zh-TW" altLang="en-US" dirty="0"/>
              <a:t>上的</a:t>
            </a:r>
            <a:r>
              <a:rPr lang="zh-TW" altLang="en-US" dirty="0" smtClean="0"/>
              <a:t>經驗，而</a:t>
            </a:r>
            <a:r>
              <a:rPr lang="zh-TW" altLang="en-US" dirty="0"/>
              <a:t>完成的</a:t>
            </a:r>
            <a:r>
              <a:rPr lang="zh-TW" altLang="en-US" dirty="0" smtClean="0"/>
              <a:t>網站。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　　</a:t>
            </a:r>
            <a:r>
              <a:rPr lang="en-US" altLang="zh-TW" dirty="0" err="1" smtClean="0"/>
              <a:t>BuzzerBeater</a:t>
            </a:r>
            <a:r>
              <a:rPr lang="zh-TW" altLang="en-US" dirty="0"/>
              <a:t>在籃球場上的意思是壓哨</a:t>
            </a:r>
            <a:r>
              <a:rPr lang="zh-TW" altLang="en-US" dirty="0" smtClean="0"/>
              <a:t>球</a:t>
            </a:r>
            <a:r>
              <a:rPr lang="zh-TW" altLang="en-US" dirty="0"/>
              <a:t>，</a:t>
            </a:r>
            <a:r>
              <a:rPr lang="zh-TW" altLang="en-US" dirty="0" smtClean="0"/>
              <a:t>對於</a:t>
            </a:r>
            <a:r>
              <a:rPr lang="zh-TW" altLang="en-US" dirty="0"/>
              <a:t>球員來說代表的是生涯</a:t>
            </a:r>
            <a:r>
              <a:rPr lang="zh-TW" altLang="en-US" dirty="0" smtClean="0"/>
              <a:t>的精彩片段</a:t>
            </a:r>
            <a:r>
              <a:rPr lang="zh-TW" altLang="en-US" dirty="0"/>
              <a:t>，</a:t>
            </a:r>
            <a:r>
              <a:rPr lang="zh-TW" altLang="en-US" dirty="0" smtClean="0"/>
              <a:t>而網站希望提供從大到聯盟</a:t>
            </a:r>
            <a:r>
              <a:rPr lang="zh-TW" altLang="en-US" dirty="0"/>
              <a:t>比賽、小到六日揪團</a:t>
            </a:r>
            <a:r>
              <a:rPr lang="zh-TW" altLang="en-US" dirty="0" smtClean="0"/>
              <a:t>的比賽</a:t>
            </a:r>
            <a:r>
              <a:rPr lang="zh-TW" altLang="en-US" dirty="0"/>
              <a:t>，</a:t>
            </a:r>
            <a:r>
              <a:rPr lang="zh-TW" altLang="en-US" dirty="0" smtClean="0"/>
              <a:t>都</a:t>
            </a:r>
            <a:r>
              <a:rPr lang="zh-TW" altLang="en-US" dirty="0"/>
              <a:t>能有職業規格的數據、影音呈現讓大家都留下屬於自己</a:t>
            </a:r>
            <a:r>
              <a:rPr lang="zh-TW" altLang="en-US" dirty="0" smtClean="0"/>
              <a:t>的精彩</a:t>
            </a:r>
            <a:r>
              <a:rPr lang="zh-TW" altLang="en-US" dirty="0"/>
              <a:t>紀錄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　　</a:t>
            </a:r>
            <a:r>
              <a:rPr lang="zh-TW" altLang="en-US" dirty="0"/>
              <a:t>另外</a:t>
            </a:r>
            <a:r>
              <a:rPr lang="zh-TW" altLang="en-US" dirty="0" smtClean="0"/>
              <a:t>我們提供</a:t>
            </a:r>
            <a:r>
              <a:rPr lang="zh-TW" altLang="en-US" dirty="0"/>
              <a:t>想辦比賽的人一個輕鬆的</a:t>
            </a:r>
            <a:r>
              <a:rPr lang="zh-TW" altLang="en-US" dirty="0" smtClean="0"/>
              <a:t>流程</a:t>
            </a:r>
            <a:r>
              <a:rPr lang="zh-TW" altLang="en-US" dirty="0"/>
              <a:t>，</a:t>
            </a:r>
            <a:r>
              <a:rPr lang="zh-TW" altLang="en-US" dirty="0" smtClean="0"/>
              <a:t>從賽事安排</a:t>
            </a:r>
            <a:r>
              <a:rPr lang="zh-TW" altLang="en-US" dirty="0"/>
              <a:t>、</a:t>
            </a:r>
            <a:r>
              <a:rPr lang="zh-TW" altLang="en-US" dirty="0" smtClean="0"/>
              <a:t>比賽報名</a:t>
            </a:r>
            <a:r>
              <a:rPr lang="zh-TW" altLang="en-US" dirty="0"/>
              <a:t>、</a:t>
            </a:r>
            <a:r>
              <a:rPr lang="zh-TW" altLang="en-US" dirty="0" smtClean="0"/>
              <a:t>繳費、場地時間到對戰</a:t>
            </a:r>
            <a:r>
              <a:rPr lang="zh-TW" altLang="en-US" dirty="0"/>
              <a:t>組合的</a:t>
            </a:r>
            <a:r>
              <a:rPr lang="zh-TW" altLang="en-US" dirty="0" smtClean="0"/>
              <a:t>安排，只要</a:t>
            </a:r>
            <a:r>
              <a:rPr lang="zh-TW" altLang="en-US" dirty="0"/>
              <a:t>透過簡單的操作就能</a:t>
            </a:r>
            <a:r>
              <a:rPr lang="zh-TW" altLang="en-US" dirty="0" smtClean="0"/>
              <a:t>完成，希望</a:t>
            </a:r>
            <a:r>
              <a:rPr lang="zh-TW" altLang="en-US" dirty="0"/>
              <a:t>透過我們的</a:t>
            </a:r>
            <a:r>
              <a:rPr lang="zh-TW" altLang="en-US" dirty="0" smtClean="0"/>
              <a:t>網站</a:t>
            </a:r>
            <a:r>
              <a:rPr lang="zh-TW" altLang="en-US" dirty="0"/>
              <a:t>，</a:t>
            </a:r>
            <a:r>
              <a:rPr lang="zh-TW" altLang="en-US" dirty="0" smtClean="0"/>
              <a:t>讓</a:t>
            </a:r>
            <a:r>
              <a:rPr lang="zh-TW" altLang="en-US" dirty="0"/>
              <a:t>辦比賽與參加比賽的人都能</a:t>
            </a:r>
            <a:r>
              <a:rPr lang="zh-TW" altLang="en-US" dirty="0" smtClean="0"/>
              <a:t>減少手續且</a:t>
            </a:r>
            <a:r>
              <a:rPr lang="zh-TW" altLang="en-US" dirty="0"/>
              <a:t>增加參與比賽的熱情與提高對運動的興趣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988</TotalTime>
  <Words>380</Words>
  <Application>Microsoft Office PowerPoint</Application>
  <PresentationFormat>寬螢幕</PresentationFormat>
  <Paragraphs>96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Gill Sans MT</vt:lpstr>
      <vt:lpstr>微軟正黑體</vt:lpstr>
      <vt:lpstr>新細明體</vt:lpstr>
      <vt:lpstr>Arial</vt:lpstr>
      <vt:lpstr>Calibri</vt:lpstr>
      <vt:lpstr>Impact</vt:lpstr>
      <vt:lpstr>Badge</vt:lpstr>
      <vt:lpstr>JAVA養成班第97期第一組</vt:lpstr>
      <vt:lpstr>組員介紹:</vt:lpstr>
      <vt:lpstr>組員介紹:</vt:lpstr>
      <vt:lpstr>組員介紹:</vt:lpstr>
      <vt:lpstr>組員介紹:</vt:lpstr>
      <vt:lpstr>組員介紹:</vt:lpstr>
      <vt:lpstr>組員介紹:</vt:lpstr>
      <vt:lpstr>組員介紹:</vt:lpstr>
      <vt:lpstr>源起()</vt:lpstr>
      <vt:lpstr>USE CASE()</vt:lpstr>
      <vt:lpstr>關聯式資料庫表格</vt:lpstr>
      <vt:lpstr>活動圖</vt:lpstr>
      <vt:lpstr>開發環境與技術()</vt:lpstr>
      <vt:lpstr>感謝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JAVA養成班第97期第一組</dc:title>
  <dc:creator>Student</dc:creator>
  <cp:lastModifiedBy>Student</cp:lastModifiedBy>
  <cp:revision>170</cp:revision>
  <dcterms:created xsi:type="dcterms:W3CDTF">2017-11-13T03:17:42Z</dcterms:created>
  <dcterms:modified xsi:type="dcterms:W3CDTF">2017-11-15T11:29:42Z</dcterms:modified>
</cp:coreProperties>
</file>